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2" r:id="rId5"/>
    <p:sldId id="264" r:id="rId6"/>
    <p:sldId id="265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7171"/>
    <a:srgbClr val="E9E7E8"/>
    <a:srgbClr val="DFDDDE"/>
    <a:srgbClr val="BFBDBE"/>
    <a:srgbClr val="A19D9F"/>
    <a:srgbClr val="F2F2F2"/>
    <a:srgbClr val="C0BCBC"/>
    <a:srgbClr val="A6DEA7"/>
    <a:srgbClr val="4DBB50"/>
    <a:srgbClr val="BFE7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A5C28A-2F1C-482E-996E-785E0F8175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A6AEA72-F6A2-4405-B81C-A97EB2E2C2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385D97-ECBB-4631-B7CE-495CFB3CE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A235B0-A39A-4213-8A4A-F26F8B8C8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9E54CD-DC5C-4714-8291-75A7C217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349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569177-F018-4B5A-9154-4810C236C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F60DD2B-C043-4095-937A-9BBEF16F76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1A4AFD-BD92-450E-A657-609762649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5C1EB5-CF6A-4C5E-B072-38A69BAD3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5215FE-71A3-43BC-B07E-C5C817C72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939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EE9D828-D156-4D4F-A3BB-54A050FFA3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C459B36-640B-4E2E-9306-CB88FA415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F217D1-A8B7-4168-9F3D-217375E54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BC90DC-0C82-442B-9E7E-F4F2C0E8F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4E5BBF1-5901-4757-A44D-545B1EE47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511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BBB9F7-3D57-476B-B613-07C36646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03F047-9724-425F-BBFC-A20C8FC71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F637F1-26E2-470C-ACFE-83CCF63B6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805D57-A21C-4AFF-B35F-E5890DB94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5FBAD2-DCD9-4F6A-B128-1D3A5F9B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6344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F894AA-5F3F-4239-97C6-539D83EBB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11BEDE8-C446-4834-961C-4C11CB509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D6D68A-CD27-49FB-9301-0F59CD2C4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51071A-1689-4C7E-AD50-0DE8BE8BE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E439AF-B467-4B83-8CEB-6EDA0072C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195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2A645B-DDA0-4EE7-A6E7-927E2E5BE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BE7D65-CF28-4330-AC0B-F06B43BBC2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3B07001-0BAF-4B04-8F9A-88851C1BA6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88F3092-602B-47E0-B52C-0446028AE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00F8927-CBB4-44AF-B182-0DC8D407B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6E335D-ED1E-4277-A419-7D0A263A8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5412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4229E8-760A-4C24-AFBD-0E71DA245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BE7070-0ECD-42EE-901A-E95E7BD00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39AB621-447F-43DC-832F-F52FA7198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65E1F9E-73B3-4E6A-A836-1856AC05C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039B64E-3D9F-437D-88E8-7F31DBDE25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1B6DBA6-764A-4C0E-B4E6-57034AECA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D70D3FA-6DFF-4326-AECE-69FC04816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89DE6EF-6B2B-4B59-8A50-2966CD10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1905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DDE850-1F83-479C-9615-A7EF91AB0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F51F4F1-26FC-4062-802C-D2DAFDFFA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44261DE-7B98-4968-B7B0-11561FDAB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D55C121-F300-4BF1-A001-5DF24630A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6769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5CBCB42-3208-4822-AA45-251A21CAF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5165F9C-543F-41DF-B76E-412C8F9AA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D80DBD1-3CA2-4167-A5C2-2914CC8B3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682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DE398-605E-4782-BDD7-2E555D409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087BF8-1693-4902-B4B0-6D8A8AD29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D528A39-5A3D-4164-913C-226383927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0E390D-5E63-46AD-8B1C-C0EBCFC33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9DE1B9B-B665-46E2-B7C0-56D2FC3AC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20E0A08-3752-49FD-869E-98C5B9EC4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736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C64B9-78AA-4F77-9181-982D6D5D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D2A66CB-0EC1-490F-BB33-39561A6223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CB23509-518C-486F-A115-562D419D0D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DF9B14D-52EB-442E-A4D9-DABA11A80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1DB7944-5196-4053-8EAA-4D5B2F0B8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F452EE6-2286-4BB4-A1D4-BDE2836C8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201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BFBDBE"/>
            </a:gs>
            <a:gs pos="86000">
              <a:schemeClr val="bg2">
                <a:lumMod val="9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758222-1EFC-4647-B90C-041772BE8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5485FE-6156-477E-A346-D8FCD2FC6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780120-A704-47F3-A30F-6A6C802B2F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68D55-893D-4575-B591-A4201AF3B6A9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A2E65B-5E9A-495D-94E2-3D622FDFBD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93453D-50D9-4F67-BB95-89E62B5A36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4E754-1437-44E7-9F71-D3B7D554C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607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aticon.com/free-icon/parking_8717292" TargetMode="External"/><Relationship Id="rId3" Type="http://schemas.openxmlformats.org/officeDocument/2006/relationships/hyperlink" Target="https://www.flaticon.com/free-icon/location_1483234" TargetMode="External"/><Relationship Id="rId7" Type="http://schemas.openxmlformats.org/officeDocument/2006/relationships/hyperlink" Target="https://www.flaticon.com/free-icon/mobility_12960593" TargetMode="External"/><Relationship Id="rId2" Type="http://schemas.openxmlformats.org/officeDocument/2006/relationships/hyperlink" Target="https://clck.ru/3PZX4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laticon.com/free-icon/route_14413746" TargetMode="External"/><Relationship Id="rId5" Type="http://schemas.openxmlformats.org/officeDocument/2006/relationships/hyperlink" Target="https://www.flaticon.com/free-icon/destination_3253068" TargetMode="External"/><Relationship Id="rId4" Type="http://schemas.openxmlformats.org/officeDocument/2006/relationships/hyperlink" Target="https://www.flaticon.com/free-icon/browser_4895467" TargetMode="External"/><Relationship Id="rId9" Type="http://schemas.openxmlformats.org/officeDocument/2006/relationships/hyperlink" Target="https://www.flaticon.com/free-icon/parking_1186592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>
            <a:extLst>
              <a:ext uri="{FF2B5EF4-FFF2-40B4-BE49-F238E27FC236}">
                <a16:creationId xmlns:a16="http://schemas.microsoft.com/office/drawing/2014/main" id="{264CE40B-D7A6-4C55-8065-07D808AC34C1}"/>
              </a:ext>
            </a:extLst>
          </p:cNvPr>
          <p:cNvSpPr/>
          <p:nvPr/>
        </p:nvSpPr>
        <p:spPr>
          <a:xfrm rot="235580">
            <a:off x="4161355" y="5436425"/>
            <a:ext cx="7609477" cy="844602"/>
          </a:xfrm>
          <a:custGeom>
            <a:avLst/>
            <a:gdLst>
              <a:gd name="connsiteX0" fmla="*/ 0 w 7524734"/>
              <a:gd name="connsiteY0" fmla="*/ 475472 h 950944"/>
              <a:gd name="connsiteX1" fmla="*/ 3762367 w 7524734"/>
              <a:gd name="connsiteY1" fmla="*/ 0 h 950944"/>
              <a:gd name="connsiteX2" fmla="*/ 7524734 w 7524734"/>
              <a:gd name="connsiteY2" fmla="*/ 475472 h 950944"/>
              <a:gd name="connsiteX3" fmla="*/ 3762367 w 7524734"/>
              <a:gd name="connsiteY3" fmla="*/ 950944 h 950944"/>
              <a:gd name="connsiteX4" fmla="*/ 0 w 7524734"/>
              <a:gd name="connsiteY4" fmla="*/ 475472 h 950944"/>
              <a:gd name="connsiteX0" fmla="*/ 0 w 7427263"/>
              <a:gd name="connsiteY0" fmla="*/ 475472 h 958187"/>
              <a:gd name="connsiteX1" fmla="*/ 3762367 w 7427263"/>
              <a:gd name="connsiteY1" fmla="*/ 0 h 958187"/>
              <a:gd name="connsiteX2" fmla="*/ 7427263 w 7427263"/>
              <a:gd name="connsiteY2" fmla="*/ 145470 h 958187"/>
              <a:gd name="connsiteX3" fmla="*/ 3762367 w 7427263"/>
              <a:gd name="connsiteY3" fmla="*/ 950944 h 958187"/>
              <a:gd name="connsiteX4" fmla="*/ 0 w 7427263"/>
              <a:gd name="connsiteY4" fmla="*/ 475472 h 958187"/>
              <a:gd name="connsiteX0" fmla="*/ 0 w 7427263"/>
              <a:gd name="connsiteY0" fmla="*/ 475472 h 958187"/>
              <a:gd name="connsiteX1" fmla="*/ 3762367 w 7427263"/>
              <a:gd name="connsiteY1" fmla="*/ 0 h 958187"/>
              <a:gd name="connsiteX2" fmla="*/ 7427263 w 7427263"/>
              <a:gd name="connsiteY2" fmla="*/ 145470 h 958187"/>
              <a:gd name="connsiteX3" fmla="*/ 3762367 w 7427263"/>
              <a:gd name="connsiteY3" fmla="*/ 950944 h 958187"/>
              <a:gd name="connsiteX4" fmla="*/ 0 w 7427263"/>
              <a:gd name="connsiteY4" fmla="*/ 475472 h 958187"/>
              <a:gd name="connsiteX0" fmla="*/ 0 w 7427263"/>
              <a:gd name="connsiteY0" fmla="*/ 524018 h 1006733"/>
              <a:gd name="connsiteX1" fmla="*/ 3762367 w 7427263"/>
              <a:gd name="connsiteY1" fmla="*/ 48546 h 1006733"/>
              <a:gd name="connsiteX2" fmla="*/ 7427263 w 7427263"/>
              <a:gd name="connsiteY2" fmla="*/ 194016 h 1006733"/>
              <a:gd name="connsiteX3" fmla="*/ 3762367 w 7427263"/>
              <a:gd name="connsiteY3" fmla="*/ 999490 h 1006733"/>
              <a:gd name="connsiteX4" fmla="*/ 0 w 7427263"/>
              <a:gd name="connsiteY4" fmla="*/ 524018 h 1006733"/>
              <a:gd name="connsiteX0" fmla="*/ 0 w 7487587"/>
              <a:gd name="connsiteY0" fmla="*/ 526905 h 1007477"/>
              <a:gd name="connsiteX1" fmla="*/ 3762367 w 7487587"/>
              <a:gd name="connsiteY1" fmla="*/ 51433 h 1007477"/>
              <a:gd name="connsiteX2" fmla="*/ 7487587 w 7487587"/>
              <a:gd name="connsiteY2" fmla="*/ 258230 h 1007477"/>
              <a:gd name="connsiteX3" fmla="*/ 3762367 w 7487587"/>
              <a:gd name="connsiteY3" fmla="*/ 1002377 h 1007477"/>
              <a:gd name="connsiteX4" fmla="*/ 0 w 7487587"/>
              <a:gd name="connsiteY4" fmla="*/ 526905 h 1007477"/>
              <a:gd name="connsiteX0" fmla="*/ 0 w 7601368"/>
              <a:gd name="connsiteY0" fmla="*/ 526905 h 1007477"/>
              <a:gd name="connsiteX1" fmla="*/ 3762367 w 7601368"/>
              <a:gd name="connsiteY1" fmla="*/ 51433 h 1007477"/>
              <a:gd name="connsiteX2" fmla="*/ 7487587 w 7601368"/>
              <a:gd name="connsiteY2" fmla="*/ 258230 h 1007477"/>
              <a:gd name="connsiteX3" fmla="*/ 3762367 w 7601368"/>
              <a:gd name="connsiteY3" fmla="*/ 1002377 h 1007477"/>
              <a:gd name="connsiteX4" fmla="*/ 0 w 7601368"/>
              <a:gd name="connsiteY4" fmla="*/ 526905 h 1007477"/>
              <a:gd name="connsiteX0" fmla="*/ 84716 w 8404528"/>
              <a:gd name="connsiteY0" fmla="*/ 526905 h 1011244"/>
              <a:gd name="connsiteX1" fmla="*/ 3847083 w 8404528"/>
              <a:gd name="connsiteY1" fmla="*/ 51433 h 1011244"/>
              <a:gd name="connsiteX2" fmla="*/ 7572303 w 8404528"/>
              <a:gd name="connsiteY2" fmla="*/ 258230 h 1011244"/>
              <a:gd name="connsiteX3" fmla="*/ 7686084 w 8404528"/>
              <a:gd name="connsiteY3" fmla="*/ 1007477 h 1011244"/>
              <a:gd name="connsiteX4" fmla="*/ 84716 w 8404528"/>
              <a:gd name="connsiteY4" fmla="*/ 526905 h 1011244"/>
              <a:gd name="connsiteX0" fmla="*/ 16967 w 7693993"/>
              <a:gd name="connsiteY0" fmla="*/ 526905 h 857613"/>
              <a:gd name="connsiteX1" fmla="*/ 3779334 w 7693993"/>
              <a:gd name="connsiteY1" fmla="*/ 51433 h 857613"/>
              <a:gd name="connsiteX2" fmla="*/ 7504554 w 7693993"/>
              <a:gd name="connsiteY2" fmla="*/ 258230 h 857613"/>
              <a:gd name="connsiteX3" fmla="*/ 5333465 w 7693993"/>
              <a:gd name="connsiteY3" fmla="*/ 852055 h 857613"/>
              <a:gd name="connsiteX4" fmla="*/ 16967 w 7693993"/>
              <a:gd name="connsiteY4" fmla="*/ 526905 h 857613"/>
              <a:gd name="connsiteX0" fmla="*/ 16967 w 7704775"/>
              <a:gd name="connsiteY0" fmla="*/ 526905 h 886146"/>
              <a:gd name="connsiteX1" fmla="*/ 3779334 w 7704775"/>
              <a:gd name="connsiteY1" fmla="*/ 51433 h 886146"/>
              <a:gd name="connsiteX2" fmla="*/ 7504554 w 7704775"/>
              <a:gd name="connsiteY2" fmla="*/ 258230 h 886146"/>
              <a:gd name="connsiteX3" fmla="*/ 5333465 w 7704775"/>
              <a:gd name="connsiteY3" fmla="*/ 852055 h 886146"/>
              <a:gd name="connsiteX4" fmla="*/ 16967 w 7704775"/>
              <a:gd name="connsiteY4" fmla="*/ 526905 h 886146"/>
              <a:gd name="connsiteX0" fmla="*/ 3066 w 7632384"/>
              <a:gd name="connsiteY0" fmla="*/ 526905 h 910807"/>
              <a:gd name="connsiteX1" fmla="*/ 3765433 w 7632384"/>
              <a:gd name="connsiteY1" fmla="*/ 51433 h 910807"/>
              <a:gd name="connsiteX2" fmla="*/ 7490653 w 7632384"/>
              <a:gd name="connsiteY2" fmla="*/ 258230 h 910807"/>
              <a:gd name="connsiteX3" fmla="*/ 4395447 w 7632384"/>
              <a:gd name="connsiteY3" fmla="*/ 878071 h 910807"/>
              <a:gd name="connsiteX4" fmla="*/ 3066 w 7632384"/>
              <a:gd name="connsiteY4" fmla="*/ 526905 h 910807"/>
              <a:gd name="connsiteX0" fmla="*/ 3066 w 7636023"/>
              <a:gd name="connsiteY0" fmla="*/ 526905 h 878080"/>
              <a:gd name="connsiteX1" fmla="*/ 3765433 w 7636023"/>
              <a:gd name="connsiteY1" fmla="*/ 51433 h 878080"/>
              <a:gd name="connsiteX2" fmla="*/ 7490653 w 7636023"/>
              <a:gd name="connsiteY2" fmla="*/ 258230 h 878080"/>
              <a:gd name="connsiteX3" fmla="*/ 4395447 w 7636023"/>
              <a:gd name="connsiteY3" fmla="*/ 878071 h 878080"/>
              <a:gd name="connsiteX4" fmla="*/ 3066 w 7636023"/>
              <a:gd name="connsiteY4" fmla="*/ 526905 h 878080"/>
              <a:gd name="connsiteX0" fmla="*/ 3066 w 7633927"/>
              <a:gd name="connsiteY0" fmla="*/ 526905 h 901911"/>
              <a:gd name="connsiteX1" fmla="*/ 3765433 w 7633927"/>
              <a:gd name="connsiteY1" fmla="*/ 51433 h 901911"/>
              <a:gd name="connsiteX2" fmla="*/ 7490653 w 7633927"/>
              <a:gd name="connsiteY2" fmla="*/ 258230 h 901911"/>
              <a:gd name="connsiteX3" fmla="*/ 4395447 w 7633927"/>
              <a:gd name="connsiteY3" fmla="*/ 878071 h 901911"/>
              <a:gd name="connsiteX4" fmla="*/ 3066 w 7633927"/>
              <a:gd name="connsiteY4" fmla="*/ 526905 h 901911"/>
              <a:gd name="connsiteX0" fmla="*/ 161 w 7602590"/>
              <a:gd name="connsiteY0" fmla="*/ 526905 h 844602"/>
              <a:gd name="connsiteX1" fmla="*/ 3762528 w 7602590"/>
              <a:gd name="connsiteY1" fmla="*/ 51433 h 844602"/>
              <a:gd name="connsiteX2" fmla="*/ 7487748 w 7602590"/>
              <a:gd name="connsiteY2" fmla="*/ 258230 h 844602"/>
              <a:gd name="connsiteX3" fmla="*/ 3630869 w 7602590"/>
              <a:gd name="connsiteY3" fmla="*/ 818118 h 844602"/>
              <a:gd name="connsiteX4" fmla="*/ 161 w 7602590"/>
              <a:gd name="connsiteY4" fmla="*/ 526905 h 844602"/>
              <a:gd name="connsiteX0" fmla="*/ 7048 w 7609477"/>
              <a:gd name="connsiteY0" fmla="*/ 526905 h 844602"/>
              <a:gd name="connsiteX1" fmla="*/ 3769415 w 7609477"/>
              <a:gd name="connsiteY1" fmla="*/ 51433 h 844602"/>
              <a:gd name="connsiteX2" fmla="*/ 7494635 w 7609477"/>
              <a:gd name="connsiteY2" fmla="*/ 258230 h 844602"/>
              <a:gd name="connsiteX3" fmla="*/ 3637756 w 7609477"/>
              <a:gd name="connsiteY3" fmla="*/ 818118 h 844602"/>
              <a:gd name="connsiteX4" fmla="*/ 7048 w 7609477"/>
              <a:gd name="connsiteY4" fmla="*/ 526905 h 844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09477" h="844602">
                <a:moveTo>
                  <a:pt x="7048" y="526905"/>
                </a:moveTo>
                <a:cubicBezTo>
                  <a:pt x="159677" y="259218"/>
                  <a:pt x="2521484" y="96212"/>
                  <a:pt x="3769415" y="51433"/>
                </a:cubicBezTo>
                <a:cubicBezTo>
                  <a:pt x="5017346" y="6654"/>
                  <a:pt x="6345006" y="-103837"/>
                  <a:pt x="7494635" y="258230"/>
                </a:cubicBezTo>
                <a:cubicBezTo>
                  <a:pt x="8253113" y="534235"/>
                  <a:pt x="5059344" y="954361"/>
                  <a:pt x="3637756" y="818118"/>
                </a:cubicBezTo>
                <a:cubicBezTo>
                  <a:pt x="2216168" y="681875"/>
                  <a:pt x="-145581" y="794592"/>
                  <a:pt x="7048" y="526905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DDDEF0-CC6C-4A4D-B3F6-20479E3BDE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7089" y="837362"/>
            <a:ext cx="10717822" cy="652462"/>
          </a:xfrm>
        </p:spPr>
        <p:txBody>
          <a:bodyPr>
            <a:normAutofit fontScale="90000"/>
          </a:bodyPr>
          <a:lstStyle/>
          <a:p>
            <a:pPr algn="l"/>
            <a:r>
              <a:rPr lang="ru-RU" sz="36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ПОСТРОЕНИЕ АВТОМОБИЛЬНОГО МАРШРУТА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4504ECF-00EA-4D36-BD97-31AC46E544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089" y="1599751"/>
            <a:ext cx="10926176" cy="1119432"/>
          </a:xfrm>
        </p:spPr>
        <p:txBody>
          <a:bodyPr>
            <a:normAutofit/>
          </a:bodyPr>
          <a:lstStyle/>
          <a:p>
            <a:pPr algn="l"/>
            <a:r>
              <a:rPr lang="ru-RU" sz="36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 УЧЕТОМ ПАРКОВКИ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1B1F6A-122B-43A7-8E07-373149ED441B}"/>
              </a:ext>
            </a:extLst>
          </p:cNvPr>
          <p:cNvSpPr txBox="1"/>
          <p:nvPr/>
        </p:nvSpPr>
        <p:spPr>
          <a:xfrm>
            <a:off x="737089" y="5448980"/>
            <a:ext cx="26019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effectLst/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Team: </a:t>
            </a:r>
          </a:p>
          <a:p>
            <a:r>
              <a:rPr lang="en-US" sz="2000" dirty="0">
                <a:effectLst/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Null Pointer Exception</a:t>
            </a:r>
            <a:endParaRPr lang="ru-RU" sz="2000" dirty="0">
              <a:latin typeface="Noto Sans SemiCondensed" panose="020B0502040504020204" pitchFamily="34" charset="0"/>
              <a:ea typeface="Noto Sans SemiCondensed" panose="020B0502040504020204" pitchFamily="34" charset="0"/>
              <a:cs typeface="Noto Sans SemiCondensed" panose="020B0502040504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E6C1D3-5BAC-4395-8D27-7B4151305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090" y="1380906"/>
            <a:ext cx="8371310" cy="557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993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0">
              <a:srgbClr val="BFBDBE"/>
            </a:gs>
            <a:gs pos="17000">
              <a:schemeClr val="bg2">
                <a:lumMod val="9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86D40B3-B624-478B-8EAC-07AD40A06495}"/>
              </a:ext>
            </a:extLst>
          </p:cNvPr>
          <p:cNvSpPr/>
          <p:nvPr/>
        </p:nvSpPr>
        <p:spPr>
          <a:xfrm>
            <a:off x="-633047" y="365124"/>
            <a:ext cx="7655169" cy="132556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C7CC2D-B4C2-48D1-BA45-6D2ADE3F2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74169" cy="1325563"/>
          </a:xfrm>
        </p:spPr>
        <p:txBody>
          <a:bodyPr>
            <a:normAutofit/>
          </a:bodyPr>
          <a:lstStyle/>
          <a:p>
            <a:r>
              <a:rPr lang="ru-RU" sz="55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11 минут в день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D71422-F2EB-448F-B68B-E3C1251BF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924" y="1834598"/>
            <a:ext cx="5808784" cy="9048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В среднем житель Москвы тратит на поиск парковочного места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9E327FE0-3D65-4DFB-BE61-9D0BFAEFD5EC}"/>
              </a:ext>
            </a:extLst>
          </p:cNvPr>
          <p:cNvSpPr/>
          <p:nvPr/>
        </p:nvSpPr>
        <p:spPr>
          <a:xfrm>
            <a:off x="-621323" y="3624138"/>
            <a:ext cx="7655169" cy="132556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7CB142D-2357-4995-B98A-4A636AE9E6D0}"/>
              </a:ext>
            </a:extLst>
          </p:cNvPr>
          <p:cNvSpPr txBox="1">
            <a:spLocks/>
          </p:cNvSpPr>
          <p:nvPr/>
        </p:nvSpPr>
        <p:spPr>
          <a:xfrm>
            <a:off x="849924" y="3624139"/>
            <a:ext cx="727416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5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23</a:t>
            </a:r>
            <a:r>
              <a:rPr lang="ru-RU" sz="55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% водителей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E72EC7E-C939-495B-B4F9-24A1EEACC860}"/>
              </a:ext>
            </a:extLst>
          </p:cNvPr>
          <p:cNvSpPr/>
          <p:nvPr/>
        </p:nvSpPr>
        <p:spPr>
          <a:xfrm>
            <a:off x="849924" y="5040143"/>
            <a:ext cx="542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Ищут парковочное место от 10 до 20 минут каждый день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92D469-ED1A-4C2D-ABC7-5EAF2169E529}"/>
              </a:ext>
            </a:extLst>
          </p:cNvPr>
          <p:cNvSpPr txBox="1"/>
          <p:nvPr/>
        </p:nvSpPr>
        <p:spPr>
          <a:xfrm>
            <a:off x="849924" y="6366045"/>
            <a:ext cx="284084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5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По данным </a:t>
            </a:r>
            <a:r>
              <a:rPr lang="en-US" sz="15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SuperJob</a:t>
            </a:r>
            <a:r>
              <a:rPr lang="ru-RU" sz="15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, 2023 году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2D5909E-84A0-4776-B87B-AF01F7AF96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47" r="-1"/>
          <a:stretch/>
        </p:blipFill>
        <p:spPr>
          <a:xfrm>
            <a:off x="7584831" y="0"/>
            <a:ext cx="4607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236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Прямоугольник: скругленные углы 40">
            <a:extLst>
              <a:ext uri="{FF2B5EF4-FFF2-40B4-BE49-F238E27FC236}">
                <a16:creationId xmlns:a16="http://schemas.microsoft.com/office/drawing/2014/main" id="{674166D9-2A7B-4BD8-AE68-C2E69CEC8BCA}"/>
              </a:ext>
            </a:extLst>
          </p:cNvPr>
          <p:cNvSpPr/>
          <p:nvPr/>
        </p:nvSpPr>
        <p:spPr>
          <a:xfrm>
            <a:off x="886774" y="440347"/>
            <a:ext cx="5117752" cy="5967435"/>
          </a:xfrm>
          <a:prstGeom prst="roundRect">
            <a:avLst>
              <a:gd name="adj" fmla="val 56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рямоугольник: скругленные углы 32">
            <a:extLst>
              <a:ext uri="{FF2B5EF4-FFF2-40B4-BE49-F238E27FC236}">
                <a16:creationId xmlns:a16="http://schemas.microsoft.com/office/drawing/2014/main" id="{38470B10-15ED-47CD-843A-56C8FFA22AA2}"/>
              </a:ext>
            </a:extLst>
          </p:cNvPr>
          <p:cNvSpPr/>
          <p:nvPr/>
        </p:nvSpPr>
        <p:spPr>
          <a:xfrm>
            <a:off x="6187476" y="412204"/>
            <a:ext cx="5113299" cy="5967435"/>
          </a:xfrm>
          <a:prstGeom prst="roundRect">
            <a:avLst>
              <a:gd name="adj" fmla="val 610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A2775B81-E434-4F24-926D-6587E4FE6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266" y="1765910"/>
            <a:ext cx="3005458" cy="456024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697938B-8928-4808-AAA6-102A7AA49A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547" y="1877069"/>
            <a:ext cx="2914171" cy="442173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656FFED-4D1D-4007-96E1-63B2FDA91A4F}"/>
              </a:ext>
            </a:extLst>
          </p:cNvPr>
          <p:cNvSpPr txBox="1"/>
          <p:nvPr/>
        </p:nvSpPr>
        <p:spPr>
          <a:xfrm>
            <a:off x="1360705" y="2977468"/>
            <a:ext cx="1192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Долго</a:t>
            </a:r>
            <a:r>
              <a:rPr lang="ru-RU" dirty="0"/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FBBBDB-CFA6-4B08-A42B-973A1BEBC95B}"/>
              </a:ext>
            </a:extLst>
          </p:cNvPr>
          <p:cNvSpPr txBox="1"/>
          <p:nvPr/>
        </p:nvSpPr>
        <p:spPr>
          <a:xfrm>
            <a:off x="1360705" y="4020676"/>
            <a:ext cx="1375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Нервно</a:t>
            </a:r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301380-1103-465C-8B23-54DD2E883C75}"/>
              </a:ext>
            </a:extLst>
          </p:cNvPr>
          <p:cNvSpPr txBox="1"/>
          <p:nvPr/>
        </p:nvSpPr>
        <p:spPr>
          <a:xfrm>
            <a:off x="1360705" y="5063884"/>
            <a:ext cx="2305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Произвольно</a:t>
            </a:r>
            <a:endParaRPr lang="ru-R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E5878A-5245-4B43-ADED-F745C3CA1A4A}"/>
              </a:ext>
            </a:extLst>
          </p:cNvPr>
          <p:cNvSpPr txBox="1"/>
          <p:nvPr/>
        </p:nvSpPr>
        <p:spPr>
          <a:xfrm>
            <a:off x="6558003" y="2977468"/>
            <a:ext cx="1334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Быстро</a:t>
            </a:r>
            <a:endParaRPr lang="ru-R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B2C9B1-8871-4C1A-A350-62B0F15FC408}"/>
              </a:ext>
            </a:extLst>
          </p:cNvPr>
          <p:cNvSpPr txBox="1"/>
          <p:nvPr/>
        </p:nvSpPr>
        <p:spPr>
          <a:xfrm>
            <a:off x="6554982" y="4020676"/>
            <a:ext cx="15359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Понятно</a:t>
            </a:r>
            <a:endParaRPr lang="ru-RU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9D10B8-EA99-455A-89FF-31A4356E943C}"/>
              </a:ext>
            </a:extLst>
          </p:cNvPr>
          <p:cNvSpPr txBox="1"/>
          <p:nvPr/>
        </p:nvSpPr>
        <p:spPr>
          <a:xfrm>
            <a:off x="6554982" y="5063884"/>
            <a:ext cx="2456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Предсказуемо</a:t>
            </a:r>
            <a:endParaRPr lang="ru-RU" dirty="0"/>
          </a:p>
        </p:txBody>
      </p:sp>
      <p:sp>
        <p:nvSpPr>
          <p:cNvPr id="2" name="Прямоугольник: скругленные верхние углы 1">
            <a:extLst>
              <a:ext uri="{FF2B5EF4-FFF2-40B4-BE49-F238E27FC236}">
                <a16:creationId xmlns:a16="http://schemas.microsoft.com/office/drawing/2014/main" id="{89F76249-35B1-4BAE-8C38-2B174ADE6802}"/>
              </a:ext>
            </a:extLst>
          </p:cNvPr>
          <p:cNvSpPr/>
          <p:nvPr/>
        </p:nvSpPr>
        <p:spPr>
          <a:xfrm>
            <a:off x="6187476" y="412204"/>
            <a:ext cx="5117752" cy="1326352"/>
          </a:xfrm>
          <a:prstGeom prst="round2SameRect">
            <a:avLst>
              <a:gd name="adj1" fmla="val 23085"/>
              <a:gd name="adj2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1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TO BE</a:t>
            </a:r>
            <a:endParaRPr lang="ru-RU" sz="5100" dirty="0"/>
          </a:p>
        </p:txBody>
      </p:sp>
      <p:sp>
        <p:nvSpPr>
          <p:cNvPr id="15" name="Прямоугольник: скругленные верхние углы 14">
            <a:extLst>
              <a:ext uri="{FF2B5EF4-FFF2-40B4-BE49-F238E27FC236}">
                <a16:creationId xmlns:a16="http://schemas.microsoft.com/office/drawing/2014/main" id="{13CD5DE4-63E0-4158-B84C-22C8EB48AAF1}"/>
              </a:ext>
            </a:extLst>
          </p:cNvPr>
          <p:cNvSpPr/>
          <p:nvPr/>
        </p:nvSpPr>
        <p:spPr>
          <a:xfrm>
            <a:off x="886774" y="412204"/>
            <a:ext cx="5117752" cy="1326352"/>
          </a:xfrm>
          <a:prstGeom prst="round2SameRect">
            <a:avLst>
              <a:gd name="adj1" fmla="val 23085"/>
              <a:gd name="adj2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1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AS IS</a:t>
            </a:r>
            <a:endParaRPr lang="ru-RU" sz="5100" dirty="0"/>
          </a:p>
        </p:txBody>
      </p:sp>
    </p:spTree>
    <p:extLst>
      <p:ext uri="{BB962C8B-B14F-4D97-AF65-F5344CB8AC3E}">
        <p14:creationId xmlns:p14="http://schemas.microsoft.com/office/powerpoint/2010/main" val="1637194285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86D40B3-B624-478B-8EAC-07AD40A06495}"/>
              </a:ext>
            </a:extLst>
          </p:cNvPr>
          <p:cNvSpPr/>
          <p:nvPr/>
        </p:nvSpPr>
        <p:spPr>
          <a:xfrm>
            <a:off x="-633047" y="355300"/>
            <a:ext cx="4922017" cy="132556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C7CC2D-B4C2-48D1-BA45-6D2ADE3F2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356"/>
            <a:ext cx="7274169" cy="905450"/>
          </a:xfrm>
        </p:spPr>
        <p:txBody>
          <a:bodyPr>
            <a:normAutofit/>
          </a:bodyPr>
          <a:lstStyle/>
          <a:p>
            <a:r>
              <a:rPr lang="en-US" sz="55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Used API</a:t>
            </a:r>
            <a:endParaRPr lang="ru-RU" sz="55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D71422-F2EB-448F-B68B-E3C1251BF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2400" y="1484797"/>
            <a:ext cx="5278197" cy="70527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MapGL JS –</a:t>
            </a: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 интерактивная карта</a:t>
            </a: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46847604-4B94-4143-A860-FFDF8842698A}"/>
              </a:ext>
            </a:extLst>
          </p:cNvPr>
          <p:cNvSpPr txBox="1">
            <a:spLocks/>
          </p:cNvSpPr>
          <p:nvPr/>
        </p:nvSpPr>
        <p:spPr>
          <a:xfrm>
            <a:off x="6569257" y="3270782"/>
            <a:ext cx="4209144" cy="9753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Isochrone –</a:t>
            </a: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 определение ближайших паркингов</a:t>
            </a:r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84D375D4-0B47-4E9C-88C0-AAC75F55674F}"/>
              </a:ext>
            </a:extLst>
          </p:cNvPr>
          <p:cNvSpPr txBox="1">
            <a:spLocks/>
          </p:cNvSpPr>
          <p:nvPr/>
        </p:nvSpPr>
        <p:spPr>
          <a:xfrm>
            <a:off x="1589448" y="4323630"/>
            <a:ext cx="4706256" cy="96992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Distance Matrix –</a:t>
            </a: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 расстояния до ближайших паркингов</a:t>
            </a:r>
          </a:p>
        </p:txBody>
      </p:sp>
      <p:sp>
        <p:nvSpPr>
          <p:cNvPr id="17" name="Объект 2">
            <a:extLst>
              <a:ext uri="{FF2B5EF4-FFF2-40B4-BE49-F238E27FC236}">
                <a16:creationId xmlns:a16="http://schemas.microsoft.com/office/drawing/2014/main" id="{D01F34E1-A42B-493E-9D52-F4A79DA7E808}"/>
              </a:ext>
            </a:extLst>
          </p:cNvPr>
          <p:cNvSpPr txBox="1">
            <a:spLocks/>
          </p:cNvSpPr>
          <p:nvPr/>
        </p:nvSpPr>
        <p:spPr>
          <a:xfrm>
            <a:off x="6502401" y="5431797"/>
            <a:ext cx="5278196" cy="705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Routing –</a:t>
            </a: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 создание маршрута</a:t>
            </a: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87CEFC18-9E4F-4E75-97B1-378CF2E6FC78}"/>
              </a:ext>
            </a:extLst>
          </p:cNvPr>
          <p:cNvSpPr txBox="1">
            <a:spLocks/>
          </p:cNvSpPr>
          <p:nvPr/>
        </p:nvSpPr>
        <p:spPr>
          <a:xfrm>
            <a:off x="1570408" y="2599990"/>
            <a:ext cx="5257800" cy="499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n-US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Places – </a:t>
            </a: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поиск паркингов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4768DFF-F879-4856-BB59-06777EA47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65" y="4448593"/>
            <a:ext cx="720000" cy="7200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A2448743-6B28-48EA-8F4F-80C1276002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714" y="1495436"/>
            <a:ext cx="684000" cy="68400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3469395A-DD8E-4166-893E-3DA3685474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714" y="5424436"/>
            <a:ext cx="720000" cy="7200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7943147-1D97-4F65-B355-BFFE97BC47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65" y="2489759"/>
            <a:ext cx="720000" cy="7200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494F38D-AA9B-4CE9-9EA3-44BBDE17FE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714" y="3398473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40377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86D40B3-B624-478B-8EAC-07AD40A06495}"/>
              </a:ext>
            </a:extLst>
          </p:cNvPr>
          <p:cNvSpPr/>
          <p:nvPr/>
        </p:nvSpPr>
        <p:spPr>
          <a:xfrm>
            <a:off x="-633046" y="305253"/>
            <a:ext cx="6075904" cy="153072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C7CC2D-B4C2-48D1-BA45-6D2ADE3F2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757" y="814028"/>
            <a:ext cx="9887494" cy="704768"/>
          </a:xfrm>
        </p:spPr>
        <p:txBody>
          <a:bodyPr>
            <a:noAutofit/>
          </a:bodyPr>
          <a:lstStyle/>
          <a:p>
            <a:pPr>
              <a:lnSpc>
                <a:spcPct val="70000"/>
              </a:lnSpc>
            </a:pPr>
            <a:r>
              <a:rPr lang="en-US" sz="55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Potentially</a:t>
            </a:r>
            <a:endParaRPr lang="ru-RU" sz="55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84D375D4-0B47-4E9C-88C0-AAC75F55674F}"/>
              </a:ext>
            </a:extLst>
          </p:cNvPr>
          <p:cNvSpPr txBox="1">
            <a:spLocks/>
          </p:cNvSpPr>
          <p:nvPr/>
        </p:nvSpPr>
        <p:spPr>
          <a:xfrm>
            <a:off x="1589968" y="4465077"/>
            <a:ext cx="10047380" cy="969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Интеграция с сервисами платных парковок, для:</a:t>
            </a: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87CEFC18-9E4F-4E75-97B1-378CF2E6FC78}"/>
              </a:ext>
            </a:extLst>
          </p:cNvPr>
          <p:cNvSpPr txBox="1">
            <a:spLocks/>
          </p:cNvSpPr>
          <p:nvPr/>
        </p:nvSpPr>
        <p:spPr>
          <a:xfrm>
            <a:off x="1589968" y="2363137"/>
            <a:ext cx="10066421" cy="4995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Анализ загруженности парковок, при помощи: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4FA1306-80EB-438E-BFD0-B74566363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86" y="2198401"/>
            <a:ext cx="829010" cy="82901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A8DD8D7-D889-4BC4-8BFB-CEB6455E7E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86" y="4339700"/>
            <a:ext cx="829010" cy="829010"/>
          </a:xfrm>
          <a:prstGeom prst="rect">
            <a:avLst/>
          </a:prstGeom>
        </p:spPr>
      </p:pic>
      <p:sp>
        <p:nvSpPr>
          <p:cNvPr id="24" name="Объект 2">
            <a:extLst>
              <a:ext uri="{FF2B5EF4-FFF2-40B4-BE49-F238E27FC236}">
                <a16:creationId xmlns:a16="http://schemas.microsoft.com/office/drawing/2014/main" id="{65AAB13D-6FE1-4B51-AEB0-6A6551E84391}"/>
              </a:ext>
            </a:extLst>
          </p:cNvPr>
          <p:cNvSpPr txBox="1">
            <a:spLocks/>
          </p:cNvSpPr>
          <p:nvPr/>
        </p:nvSpPr>
        <p:spPr>
          <a:xfrm>
            <a:off x="2324368" y="2941285"/>
            <a:ext cx="6472718" cy="4995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Tx/>
              <a:buChar char="-"/>
            </a:pP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статистика от пользователей</a:t>
            </a:r>
          </a:p>
          <a:p>
            <a:pPr algn="just">
              <a:buFontTx/>
              <a:buChar char="-"/>
            </a:pP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данные с датчиков / камер</a:t>
            </a: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0EC1081E-A19A-42E9-A7E0-EBDD0B85AA1A}"/>
              </a:ext>
            </a:extLst>
          </p:cNvPr>
          <p:cNvSpPr txBox="1">
            <a:spLocks/>
          </p:cNvSpPr>
          <p:nvPr/>
        </p:nvSpPr>
        <p:spPr>
          <a:xfrm>
            <a:off x="2324368" y="5168710"/>
            <a:ext cx="9312980" cy="4995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Tx/>
              <a:buChar char="-"/>
            </a:pP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получения более качественных данных о загруженности</a:t>
            </a:r>
          </a:p>
          <a:p>
            <a:pPr algn="just">
              <a:buFontTx/>
              <a:buChar char="-"/>
            </a:pP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проведение оплаты </a:t>
            </a:r>
          </a:p>
        </p:txBody>
      </p:sp>
    </p:spTree>
    <p:extLst>
      <p:ext uri="{BB962C8B-B14F-4D97-AF65-F5344CB8AC3E}">
        <p14:creationId xmlns:p14="http://schemas.microsoft.com/office/powerpoint/2010/main" val="259639413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FB0942-5235-4503-BD3F-226FE3BC6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81" y="0"/>
            <a:ext cx="110214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21877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86D40B3-B624-478B-8EAC-07AD40A06495}"/>
              </a:ext>
            </a:extLst>
          </p:cNvPr>
          <p:cNvSpPr/>
          <p:nvPr/>
        </p:nvSpPr>
        <p:spPr>
          <a:xfrm>
            <a:off x="-633047" y="365124"/>
            <a:ext cx="6825503" cy="132556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C7CC2D-B4C2-48D1-BA45-6D2ADE3F2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74169" cy="1325563"/>
          </a:xfrm>
        </p:spPr>
        <p:txBody>
          <a:bodyPr>
            <a:normAutofit/>
          </a:bodyPr>
          <a:lstStyle/>
          <a:p>
            <a:r>
              <a:rPr lang="en-US" sz="5500" dirty="0" err="1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Sourses</a:t>
            </a:r>
            <a:endParaRPr lang="ru-RU" sz="55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D71422-F2EB-448F-B68B-E3C1251BF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0031"/>
            <a:ext cx="6326380" cy="4456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Опрос </a:t>
            </a:r>
            <a:r>
              <a:rPr lang="en-US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SuperJob: </a:t>
            </a:r>
            <a:r>
              <a:rPr lang="en-US" dirty="0">
                <a:solidFill>
                  <a:srgbClr val="767171"/>
                </a:solidFill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https://clck.ru/3PZX48</a:t>
            </a:r>
            <a:endParaRPr lang="ru-RU" dirty="0">
              <a:solidFill>
                <a:srgbClr val="767171"/>
              </a:solidFill>
              <a:latin typeface="Noto Sans SemiCondensed" panose="020B0502040504020204" pitchFamily="34" charset="0"/>
              <a:ea typeface="Noto Sans SemiCondensed" panose="020B0502040504020204" pitchFamily="34" charset="0"/>
              <a:cs typeface="Noto Sans SemiCondensed" panose="020B0502040504020204" pitchFamily="34" charset="0"/>
            </a:endParaRP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6C0D5BE-5016-4CA2-AE5A-01A04EA5EC83}"/>
              </a:ext>
            </a:extLst>
          </p:cNvPr>
          <p:cNvSpPr txBox="1">
            <a:spLocks/>
          </p:cNvSpPr>
          <p:nvPr/>
        </p:nvSpPr>
        <p:spPr>
          <a:xfrm>
            <a:off x="838200" y="2576777"/>
            <a:ext cx="6326380" cy="4456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</a:rPr>
              <a:t>Иконки: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9FC5E28B-5C45-4FDA-8A92-7E923CAD7F7E}"/>
              </a:ext>
            </a:extLst>
          </p:cNvPr>
          <p:cNvSpPr txBox="1">
            <a:spLocks/>
          </p:cNvSpPr>
          <p:nvPr/>
        </p:nvSpPr>
        <p:spPr>
          <a:xfrm>
            <a:off x="838200" y="3022392"/>
            <a:ext cx="9833659" cy="34246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70000"/>
              </a:lnSpc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https://www.flaticon.com/free-icon/location_1483234</a:t>
            </a:r>
            <a:endParaRPr lang="ru-RU" dirty="0">
              <a:solidFill>
                <a:schemeClr val="tx1">
                  <a:lumMod val="50000"/>
                  <a:lumOff val="50000"/>
                </a:schemeClr>
              </a:solidFill>
              <a:latin typeface="Noto Sans SemiCondensed" panose="020B0502040504020204" pitchFamily="34" charset="0"/>
              <a:ea typeface="Noto Sans SemiCondensed" panose="020B0502040504020204" pitchFamily="34" charset="0"/>
              <a:cs typeface="Noto Sans SemiCondensed" panose="020B0502040504020204" pitchFamily="34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https://www.flaticon.com/free-icon/browser_4895467</a:t>
            </a:r>
            <a:endParaRPr lang="ru-RU" dirty="0">
              <a:solidFill>
                <a:schemeClr val="tx1">
                  <a:lumMod val="50000"/>
                  <a:lumOff val="50000"/>
                </a:schemeClr>
              </a:solidFill>
              <a:latin typeface="Noto Sans SemiCondensed" panose="020B0502040504020204" pitchFamily="34" charset="0"/>
              <a:ea typeface="Noto Sans SemiCondensed" panose="020B0502040504020204" pitchFamily="34" charset="0"/>
              <a:cs typeface="Noto Sans SemiCondensed" panose="020B0502040504020204" pitchFamily="34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https://www.flaticon.com/free-icon/destination_3253068</a:t>
            </a:r>
            <a:endParaRPr lang="ru-RU" dirty="0">
              <a:solidFill>
                <a:schemeClr val="tx1">
                  <a:lumMod val="50000"/>
                  <a:lumOff val="50000"/>
                </a:schemeClr>
              </a:solidFill>
              <a:latin typeface="Noto Sans SemiCondensed" panose="020B0502040504020204" pitchFamily="34" charset="0"/>
              <a:ea typeface="Noto Sans SemiCondensed" panose="020B0502040504020204" pitchFamily="34" charset="0"/>
              <a:cs typeface="Noto Sans SemiCondensed" panose="020B0502040504020204" pitchFamily="34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https://www.flaticon.com/free-icon/route_14413746</a:t>
            </a:r>
            <a:endParaRPr lang="ru-RU" dirty="0">
              <a:solidFill>
                <a:schemeClr val="tx1">
                  <a:lumMod val="50000"/>
                  <a:lumOff val="50000"/>
                </a:schemeClr>
              </a:solidFill>
              <a:latin typeface="Noto Sans SemiCondensed" panose="020B0502040504020204" pitchFamily="34" charset="0"/>
              <a:ea typeface="Noto Sans SemiCondensed" panose="020B0502040504020204" pitchFamily="34" charset="0"/>
              <a:cs typeface="Noto Sans SemiCondensed" panose="020B0502040504020204" pitchFamily="34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https://www.flaticon.com/free</a:t>
            </a:r>
            <a:r>
              <a:rPr lang="ru-RU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emiCondensed" panose="020B0502040504020204" pitchFamily="34" charset="0"/>
                <a:ea typeface="Noto Sans SemiCondensed" panose="020B0502040504020204" pitchFamily="34" charset="0"/>
                <a:cs typeface="Noto Sans SemiCondensed" panose="020B05020405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icon/mobility_12960593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Noto Sans SemiCondensed" panose="020B0502040504020204" pitchFamily="34" charset="0"/>
              <a:ea typeface="Noto Sans SemiCondensed" panose="020B0502040504020204" pitchFamily="34" charset="0"/>
              <a:cs typeface="Noto Sans SemiCondensed" panose="020B0502040504020204" pitchFamily="34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u="sng" dirty="0">
                <a:solidFill>
                  <a:schemeClr val="tx1">
                    <a:lumMod val="50000"/>
                    <a:lumOff val="50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https://www.flaticon.com/free-icon/parking_8717292</a:t>
            </a:r>
            <a:endParaRPr lang="en-US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u="sng" dirty="0">
                <a:solidFill>
                  <a:schemeClr val="tx1">
                    <a:lumMod val="50000"/>
                    <a:lumOff val="50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https://www.flaticon.com/free-icon/parking_11865927</a:t>
            </a:r>
            <a:endParaRPr lang="ru-RU" dirty="0">
              <a:solidFill>
                <a:schemeClr val="tx1">
                  <a:lumMod val="50000"/>
                  <a:lumOff val="50000"/>
                </a:schemeClr>
              </a:solidFill>
              <a:latin typeface="Noto Sans SemiCondensed" panose="020B0502040504020204" pitchFamily="34" charset="0"/>
              <a:ea typeface="Noto Sans SemiCondensed" panose="020B0502040504020204" pitchFamily="34" charset="0"/>
              <a:cs typeface="Noto Sans SemiCondensed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42918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218</Words>
  <Application>Microsoft Office PowerPoint</Application>
  <PresentationFormat>Широкоэкранный</PresentationFormat>
  <Paragraphs>40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Noto Sans</vt:lpstr>
      <vt:lpstr>Noto Sans SemiCondensed</vt:lpstr>
      <vt:lpstr>Тема Office</vt:lpstr>
      <vt:lpstr>ПОСТРОЕНИЕ АВТОМОБИЛЬНОГО МАРШРУТА </vt:lpstr>
      <vt:lpstr>11 минут в день</vt:lpstr>
      <vt:lpstr>Презентация PowerPoint</vt:lpstr>
      <vt:lpstr>Used API</vt:lpstr>
      <vt:lpstr>Potentially</vt:lpstr>
      <vt:lpstr>Презентация PowerPoint</vt:lpstr>
      <vt:lpstr>Sourses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ИНТЕГРАЦИЯ ПОИСКА ПАРКОВОЧНЫХ МЕСТ</dc:title>
  <dc:creator>Александр Зиновьев</dc:creator>
  <cp:lastModifiedBy>Александр Зиновьев</cp:lastModifiedBy>
  <cp:revision>54</cp:revision>
  <dcterms:created xsi:type="dcterms:W3CDTF">2025-10-04T08:57:12Z</dcterms:created>
  <dcterms:modified xsi:type="dcterms:W3CDTF">2025-10-05T09:40:37Z</dcterms:modified>
</cp:coreProperties>
</file>

<file path=docProps/thumbnail.jpeg>
</file>